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0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naldo Bronzoni" initials="AB" lastIdx="1" clrIdx="0">
    <p:extLst>
      <p:ext uri="{19B8F6BF-5375-455C-9EA6-DF929625EA0E}">
        <p15:presenceInfo xmlns:p15="http://schemas.microsoft.com/office/powerpoint/2012/main" userId="7dcab9b80631088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7" d="100"/>
          <a:sy n="97" d="100"/>
        </p:scale>
        <p:origin x="579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19T14:40:31.802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92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8589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934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3167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160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630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9230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114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968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790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019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0104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69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0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2031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85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6938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6FED274-9A57-497C-B51A-80284608FA7E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55F49-FF9E-4F08-BBAF-DFC52BA3A0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37686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414CAF-2DAE-4D4A-9A13-D7AD072C7A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Home Page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4CA187-8975-48C9-9EFD-5D03A8244F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Apresentação da home </a:t>
            </a:r>
            <a:r>
              <a:rPr lang="pt-BR" dirty="0" err="1"/>
              <a:t>page</a:t>
            </a:r>
            <a:r>
              <a:rPr lang="pt-BR" dirty="0"/>
              <a:t> do site do </a:t>
            </a:r>
            <a:r>
              <a:rPr lang="pt-BR" dirty="0" err="1"/>
              <a:t>sindijóias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1505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835F16C-EBDC-4F20-9127-4FB1CC5E7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88" y="1947487"/>
            <a:ext cx="6264571" cy="369641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/>
              <a:t>Home </a:t>
            </a:r>
            <a:r>
              <a:rPr lang="pt-BR" sz="3600" dirty="0" err="1"/>
              <a:t>page</a:t>
            </a:r>
            <a:r>
              <a:rPr lang="pt-BR" sz="3600" dirty="0"/>
              <a:t>: Rodapé.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2AC3332-9E8C-468B-B00B-C6B39DC99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076" y="1597197"/>
            <a:ext cx="2365964" cy="473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7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: banner de boas vindas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3932304-C9F4-47DF-BC60-9E08CDF6C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39" y="2205061"/>
            <a:ext cx="6575770" cy="307449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1FAD989-2A12-4893-A4D7-7800C374B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104" y="1588288"/>
            <a:ext cx="2325559" cy="465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61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: Banner principal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D9E08EC-8E9B-47CA-8A38-134AC5484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03" y="2174296"/>
            <a:ext cx="6640624" cy="3098408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E7FEB4-18CE-4C98-805C-5016064648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71" y="1589993"/>
            <a:ext cx="2407645" cy="481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675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: Empresas Associadas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E5B393-DCAB-4102-9B25-3228392ED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6712840" cy="377591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D163852-56CB-4D7B-ACB5-C75456CA5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982" y="1587910"/>
            <a:ext cx="2408686" cy="481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939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: Login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8DE0DEE-8719-4347-98D4-E587B612D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38" y="1301760"/>
            <a:ext cx="7642677" cy="429894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438EC94-97EE-4CCA-8CB3-8C93D472111E}"/>
              </a:ext>
            </a:extLst>
          </p:cNvPr>
          <p:cNvSpPr txBox="1"/>
          <p:nvPr/>
        </p:nvSpPr>
        <p:spPr>
          <a:xfrm>
            <a:off x="8854833" y="1253083"/>
            <a:ext cx="31373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rgbClr val="00B0F0"/>
                </a:solidFill>
              </a:rPr>
              <a:t>Ao clicar no</a:t>
            </a:r>
          </a:p>
          <a:p>
            <a:r>
              <a:rPr lang="pt-BR" sz="2400" b="1" dirty="0">
                <a:solidFill>
                  <a:srgbClr val="00B0F0"/>
                </a:solidFill>
              </a:rPr>
              <a:t>Ícone para </a:t>
            </a:r>
          </a:p>
          <a:p>
            <a:r>
              <a:rPr lang="pt-BR" sz="2400" b="1" dirty="0" err="1">
                <a:solidFill>
                  <a:srgbClr val="00B0F0"/>
                </a:solidFill>
              </a:rPr>
              <a:t>logar</a:t>
            </a:r>
            <a:r>
              <a:rPr lang="pt-BR" sz="2400" b="1" dirty="0">
                <a:solidFill>
                  <a:srgbClr val="00B0F0"/>
                </a:solidFill>
              </a:rPr>
              <a:t>, aparecerá </a:t>
            </a:r>
          </a:p>
          <a:p>
            <a:r>
              <a:rPr lang="pt-BR" sz="2400" b="1" dirty="0">
                <a:solidFill>
                  <a:srgbClr val="00B0F0"/>
                </a:solidFill>
              </a:rPr>
              <a:t>esta janela pop-up.</a:t>
            </a:r>
          </a:p>
        </p:txBody>
      </p:sp>
    </p:spTree>
    <p:extLst>
      <p:ext uri="{BB962C8B-B14F-4D97-AF65-F5344CB8AC3E}">
        <p14:creationId xmlns:p14="http://schemas.microsoft.com/office/powerpoint/2010/main" val="3460831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(responsivo): menu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38EC94-97EE-4CCA-8CB3-8C93D472111E}"/>
              </a:ext>
            </a:extLst>
          </p:cNvPr>
          <p:cNvSpPr txBox="1"/>
          <p:nvPr/>
        </p:nvSpPr>
        <p:spPr>
          <a:xfrm>
            <a:off x="1486431" y="1803550"/>
            <a:ext cx="36964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B0F0"/>
                </a:solidFill>
              </a:rPr>
              <a:t>Ao clicar no</a:t>
            </a:r>
          </a:p>
          <a:p>
            <a:r>
              <a:rPr lang="pt-BR" sz="3200" b="1" dirty="0">
                <a:solidFill>
                  <a:srgbClr val="00B0F0"/>
                </a:solidFill>
              </a:rPr>
              <a:t>Ícone      menu, aparecerá </a:t>
            </a:r>
          </a:p>
          <a:p>
            <a:r>
              <a:rPr lang="pt-BR" sz="3200" b="1" dirty="0">
                <a:solidFill>
                  <a:srgbClr val="00B0F0"/>
                </a:solidFill>
              </a:rPr>
              <a:t>esta janela pop-up.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7792E59-AB11-4A6C-BF99-00A89D4B7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3440" y="1605669"/>
            <a:ext cx="2175528" cy="435105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1BF3FE1-82C4-4FC7-A7E6-FF483D0B57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651" y="2328563"/>
            <a:ext cx="556004" cy="55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07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F1D0194B-4263-458F-88C1-076883D06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39" y="1304352"/>
            <a:ext cx="7745991" cy="435705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: Pesquisa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38EC94-97EE-4CCA-8CB3-8C93D472111E}"/>
              </a:ext>
            </a:extLst>
          </p:cNvPr>
          <p:cNvSpPr txBox="1"/>
          <p:nvPr/>
        </p:nvSpPr>
        <p:spPr>
          <a:xfrm>
            <a:off x="8970645" y="1240732"/>
            <a:ext cx="29296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00B0F0"/>
                </a:solidFill>
              </a:rPr>
              <a:t>A Barra de pesquisa</a:t>
            </a:r>
          </a:p>
          <a:p>
            <a:r>
              <a:rPr lang="pt-BR" sz="2800" b="1" dirty="0">
                <a:solidFill>
                  <a:srgbClr val="00B0F0"/>
                </a:solidFill>
              </a:rPr>
              <a:t>fica oculta, aparecendo</a:t>
            </a:r>
          </a:p>
          <a:p>
            <a:r>
              <a:rPr lang="pt-BR" sz="2800" b="1" dirty="0">
                <a:solidFill>
                  <a:srgbClr val="00B0F0"/>
                </a:solidFill>
              </a:rPr>
              <a:t>quando o usuário clica em cima do ícone.</a:t>
            </a:r>
          </a:p>
        </p:txBody>
      </p:sp>
    </p:spTree>
    <p:extLst>
      <p:ext uri="{BB962C8B-B14F-4D97-AF65-F5344CB8AC3E}">
        <p14:creationId xmlns:p14="http://schemas.microsoft.com/office/powerpoint/2010/main" val="495267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 </a:t>
            </a:r>
            <a:r>
              <a:rPr lang="pt-BR" dirty="0" err="1"/>
              <a:t>page</a:t>
            </a:r>
            <a:r>
              <a:rPr lang="pt-BR" dirty="0"/>
              <a:t> (responsivo): Pesquisa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38EC94-97EE-4CCA-8CB3-8C93D472111E}"/>
              </a:ext>
            </a:extLst>
          </p:cNvPr>
          <p:cNvSpPr txBox="1"/>
          <p:nvPr/>
        </p:nvSpPr>
        <p:spPr>
          <a:xfrm>
            <a:off x="6843885" y="1385836"/>
            <a:ext cx="39320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B0F0"/>
                </a:solidFill>
              </a:rPr>
              <a:t>A Barra de pesquisa</a:t>
            </a:r>
          </a:p>
          <a:p>
            <a:r>
              <a:rPr lang="pt-BR" sz="3200" b="1" dirty="0">
                <a:solidFill>
                  <a:srgbClr val="00B0F0"/>
                </a:solidFill>
              </a:rPr>
              <a:t>fica no topo do site sempre visível.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3BABFD7-C8DD-4472-B435-5D285D067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489" y="1429226"/>
            <a:ext cx="2501293" cy="500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368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5D913FA5-713A-4217-95F3-D4F6E5442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91" y="1330596"/>
            <a:ext cx="5122690" cy="30226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DD6D640-415C-4039-ADD8-97F05A8C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/>
              <a:t>Home </a:t>
            </a:r>
            <a:r>
              <a:rPr lang="pt-BR" sz="3600" dirty="0" err="1"/>
              <a:t>page</a:t>
            </a:r>
            <a:r>
              <a:rPr lang="pt-BR" sz="3600" dirty="0"/>
              <a:t>: Rodapé e termos de uso.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C60497-20DF-425C-B359-2909F5E4209A}"/>
              </a:ext>
            </a:extLst>
          </p:cNvPr>
          <p:cNvSpPr txBox="1"/>
          <p:nvPr/>
        </p:nvSpPr>
        <p:spPr>
          <a:xfrm>
            <a:off x="7988968" y="20475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38EC94-97EE-4CCA-8CB3-8C93D472111E}"/>
              </a:ext>
            </a:extLst>
          </p:cNvPr>
          <p:cNvSpPr txBox="1"/>
          <p:nvPr/>
        </p:nvSpPr>
        <p:spPr>
          <a:xfrm>
            <a:off x="5982439" y="1348920"/>
            <a:ext cx="22252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00B0F0"/>
                </a:solidFill>
              </a:rPr>
              <a:t>Caixa de consentimento de uso de cookies. Obrigatório de acordo com a LGPD. Semelhante em ambos as versões.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8CC1872-11B7-4237-82E8-E7A4254FE0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235" y="1217334"/>
            <a:ext cx="2063437" cy="412687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60B7776B-8E6F-4B7B-8C9B-7875CA018D19}"/>
              </a:ext>
            </a:extLst>
          </p:cNvPr>
          <p:cNvSpPr txBox="1"/>
          <p:nvPr/>
        </p:nvSpPr>
        <p:spPr>
          <a:xfrm>
            <a:off x="735665" y="5047415"/>
            <a:ext cx="5796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0000"/>
                </a:solidFill>
              </a:rPr>
              <a:t>Nota: Essa caixa deve realmente atrapalhar a navegação no site de modo a “convencer” o usuário a clicar em entendi.</a:t>
            </a:r>
          </a:p>
        </p:txBody>
      </p:sp>
    </p:spTree>
    <p:extLst>
      <p:ext uri="{BB962C8B-B14F-4D97-AF65-F5344CB8AC3E}">
        <p14:creationId xmlns:p14="http://schemas.microsoft.com/office/powerpoint/2010/main" val="30848315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124</TotalTime>
  <Words>158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Íon</vt:lpstr>
      <vt:lpstr>Home Page</vt:lpstr>
      <vt:lpstr>Home page: banner de boas vindas</vt:lpstr>
      <vt:lpstr>Home page: Banner principal</vt:lpstr>
      <vt:lpstr>Home page: Empresas Associadas</vt:lpstr>
      <vt:lpstr>Home page: Login</vt:lpstr>
      <vt:lpstr>Home page(responsivo): menu</vt:lpstr>
      <vt:lpstr>Home page: Pesquisa</vt:lpstr>
      <vt:lpstr>Home page (responsivo): Pesquisa</vt:lpstr>
      <vt:lpstr>Home page: Rodapé e termos de uso.</vt:lpstr>
      <vt:lpstr>Home page: Rodapé.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Page</dc:title>
  <dc:creator>Arnaldo Bronzoni</dc:creator>
  <cp:lastModifiedBy>Arnaldo Bronzoni</cp:lastModifiedBy>
  <cp:revision>2</cp:revision>
  <dcterms:created xsi:type="dcterms:W3CDTF">2021-11-19T17:37:09Z</dcterms:created>
  <dcterms:modified xsi:type="dcterms:W3CDTF">2021-11-19T19:41:49Z</dcterms:modified>
</cp:coreProperties>
</file>

<file path=docProps/thumbnail.jpeg>
</file>